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57" r:id="rId13"/>
    <p:sldId id="258" r:id="rId14"/>
    <p:sldId id="259" r:id="rId15"/>
    <p:sldId id="260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0D15A6C-93C4-4A21-8B6E-4B2EE91A70E2}" type="datetimeFigureOut">
              <a:rPr lang="fr-FR" smtClean="0"/>
              <a:pPr/>
              <a:t>14/04/2022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F4ECCEE-9C14-4038-A0CD-2E4E310EF2E0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images/AfficheQrCode.p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nthofor.github.io/highTechBourse/web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indmeister.com/map/225192579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Brocan’tech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Revu de projet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8272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Les exposants / visiteurs devront tomber sur une landing page adaptée et optimisée.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214554"/>
            <a:ext cx="481012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8272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Les organisateurs doivent pouvoir donner envie de venir / participer à cette bourse High Tech.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357430"/>
            <a:ext cx="600075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maquette !</a:t>
            </a: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85860"/>
            <a:ext cx="7429552" cy="545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affiche </a:t>
            </a:r>
            <a:r>
              <a:rPr lang="fr-FR" dirty="0" err="1" smtClean="0"/>
              <a:t>Qrcodé</a:t>
            </a:r>
            <a:r>
              <a:rPr lang="fr-FR" dirty="0" smtClean="0"/>
              <a:t>!</a:t>
            </a:r>
            <a:endParaRPr lang="fr-FR" dirty="0"/>
          </a:p>
        </p:txBody>
      </p:sp>
      <p:pic>
        <p:nvPicPr>
          <p:cNvPr id="2050" name="Picture 2" descr="H:\OneDrive\formationDevWeb\laManu\methodesAgiles\bourseHighTech\ressources\images\AfficheQrCode.pn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7302" y="1142984"/>
            <a:ext cx="5095028" cy="57150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site web en production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8802"/>
            <a:ext cx="8229600" cy="438055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z="2400" dirty="0" smtClean="0">
                <a:hlinkClick r:id="rId2"/>
              </a:rPr>
              <a:t>https://anthofor.github.io/highTechBourse/web/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Boite à suggestion !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Modification à apporter ?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items du cahier des charges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Trouver facilement où se trouve la bourse</a:t>
            </a:r>
          </a:p>
          <a:p>
            <a:r>
              <a:rPr lang="fr-FR" dirty="0" smtClean="0"/>
              <a:t>Les exposants pourront s’inscrire </a:t>
            </a:r>
          </a:p>
          <a:p>
            <a:r>
              <a:rPr lang="fr-FR" dirty="0" smtClean="0"/>
              <a:t>Les exposants pourront réserver un emplacement</a:t>
            </a:r>
          </a:p>
          <a:p>
            <a:r>
              <a:rPr lang="fr-FR" dirty="0" smtClean="0"/>
              <a:t>Le site doit avoir une identité visuelle</a:t>
            </a:r>
          </a:p>
          <a:p>
            <a:r>
              <a:rPr lang="fr-FR" dirty="0" smtClean="0"/>
              <a:t>Il faut un QR code pour accéder au site</a:t>
            </a:r>
          </a:p>
          <a:p>
            <a:r>
              <a:rPr lang="fr-FR" dirty="0" smtClean="0"/>
              <a:t>Espace dédié exposant</a:t>
            </a:r>
          </a:p>
          <a:p>
            <a:r>
              <a:rPr lang="fr-FR" dirty="0" smtClean="0"/>
              <a:t>Information COVID</a:t>
            </a:r>
          </a:p>
          <a:p>
            <a:r>
              <a:rPr lang="fr-FR" dirty="0" smtClean="0"/>
              <a:t>Une zone de « promotion » de la bourse pour donner envie de venir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carte mentale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7554" y="1571612"/>
            <a:ext cx="2400288" cy="5429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400" dirty="0" err="1" smtClean="0">
                <a:hlinkClick r:id="rId2"/>
              </a:rPr>
              <a:t>MindMeister</a:t>
            </a:r>
            <a:endParaRPr lang="fr-FR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928934"/>
            <a:ext cx="6572264" cy="289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smtClean="0"/>
              <a:t>Les exposants / visiteurs doivent trouver facilement le lieu où se déroulera la bourse.</a:t>
            </a:r>
            <a:endParaRPr lang="fr-FR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48721"/>
          <a:stretch>
            <a:fillRect/>
          </a:stretch>
        </p:blipFill>
        <p:spPr bwMode="auto">
          <a:xfrm>
            <a:off x="3214678" y="2428868"/>
            <a:ext cx="2481246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smtClean="0"/>
              <a:t>Les organisateurs devront rassurer les participants sur la sécurité des lieux et des biens</a:t>
            </a:r>
            <a:endParaRPr lang="fr-F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2571744"/>
            <a:ext cx="43815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smtClean="0"/>
              <a:t>Les exposants pourront s’inscrire et réserver un emplacement.</a:t>
            </a:r>
            <a:endParaRPr lang="fr-FR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1782" r="21782"/>
          <a:stretch>
            <a:fillRect/>
          </a:stretch>
        </p:blipFill>
        <p:spPr bwMode="auto">
          <a:xfrm>
            <a:off x="1428728" y="2428868"/>
            <a:ext cx="271464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7139" r="13273"/>
          <a:stretch>
            <a:fillRect/>
          </a:stretch>
        </p:blipFill>
        <p:spPr bwMode="auto">
          <a:xfrm>
            <a:off x="4929190" y="2428868"/>
            <a:ext cx="2571768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 site doit avoir une charte graphique / identité visuelle : Photos, Design, Police, etc. …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3143248"/>
            <a:ext cx="481012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428860" y="1857364"/>
            <a:ext cx="4286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Site en coloris pastèque avec transparence ( fil rouge ) </a:t>
            </a:r>
          </a:p>
          <a:p>
            <a:r>
              <a:rPr lang="fr-FR" dirty="0" smtClean="0"/>
              <a:t>Police d’écriture </a:t>
            </a:r>
            <a:r>
              <a:rPr lang="fr-FR" dirty="0" err="1" smtClean="0"/>
              <a:t>personalisé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8272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Les exposants doivent avoir accès un espace dédié : Horaires pour l’arrivée, numéro de l’emplacement, CGU, etc. ...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3214686"/>
            <a:ext cx="478155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8272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Les organisateurs doivent pouvoir informer les exposants / visiteurs des mesures </a:t>
            </a:r>
            <a:r>
              <a:rPr lang="fr-FR" dirty="0" err="1" smtClean="0"/>
              <a:t>covid</a:t>
            </a:r>
            <a:r>
              <a:rPr lang="fr-FR" dirty="0" smtClean="0"/>
              <a:t> mises en place.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3429000"/>
            <a:ext cx="45339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71</TotalTime>
  <Words>205</Words>
  <Application>Microsoft Office PowerPoint</Application>
  <PresentationFormat>On-screen Show (4:3)</PresentationFormat>
  <Paragraphs>29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Apex</vt:lpstr>
      <vt:lpstr>Brocan’tech</vt:lpstr>
      <vt:lpstr>Les items du cahier des charges</vt:lpstr>
      <vt:lpstr>La carte mentale</vt:lpstr>
      <vt:lpstr>Les exposants / visiteurs doivent trouver facilement le lieu où se déroulera la bourse.</vt:lpstr>
      <vt:lpstr>Les organisateurs devront rassurer les participants sur la sécurité des lieux et des biens</vt:lpstr>
      <vt:lpstr>Les exposants pourront s’inscrire et réserver un emplacement.</vt:lpstr>
      <vt:lpstr>Le site doit avoir une charte graphique / identité visuelle : Photos, Design, Police, etc. …</vt:lpstr>
      <vt:lpstr>Les exposants doivent avoir accès un espace dédié : Horaires pour l’arrivée, numéro de l’emplacement, CGU, etc. ...</vt:lpstr>
      <vt:lpstr>Les organisateurs doivent pouvoir informer les exposants / visiteurs des mesures covid mises en place.</vt:lpstr>
      <vt:lpstr>Les exposants / visiteurs devront tomber sur une landing page adaptée et optimisée.</vt:lpstr>
      <vt:lpstr>Les organisateurs doivent pouvoir donner envie de venir / participer à cette bourse High Tech.</vt:lpstr>
      <vt:lpstr>La maquette !</vt:lpstr>
      <vt:lpstr>Une affiche Qrcodé!</vt:lpstr>
      <vt:lpstr>Le site web en production</vt:lpstr>
      <vt:lpstr>Boite à suggestion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Brocan’tech</dc:title>
  <dc:creator>Antho Fo</dc:creator>
  <cp:lastModifiedBy>Antho Fo</cp:lastModifiedBy>
  <cp:revision>11</cp:revision>
  <dcterms:created xsi:type="dcterms:W3CDTF">2022-04-13T09:03:36Z</dcterms:created>
  <dcterms:modified xsi:type="dcterms:W3CDTF">2022-04-14T07:48:40Z</dcterms:modified>
</cp:coreProperties>
</file>